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9144000" cy="6858000" type="screen4x3"/>
  <p:notesSz cx="6881813" cy="9296400"/>
  <p:embeddedFontLst>
    <p:embeddedFont>
      <p:font typeface="맑은 고딕" panose="020B0503020000020004" pitchFamily="34" charset="-127"/>
      <p:regular r:id="rId5"/>
      <p:bold r:id="rId6"/>
    </p:embeddedFont>
    <p:embeddedFont>
      <p:font typeface="B Nazanin" panose="00000400000000000000" pitchFamily="2" charset="-78"/>
      <p:regular r:id="rId7"/>
      <p:bold r:id="rId8"/>
    </p:embeddedFont>
    <p:embeddedFont>
      <p:font typeface="B Titr" panose="00000700000000000000" pitchFamily="2" charset="-78"/>
      <p:bold r:id="rId9"/>
    </p:embeddedFont>
  </p:embeddedFontLst>
  <p:custDataLst>
    <p:tags r:id="rId1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6A7538"/>
    <a:srgbClr val="736356"/>
    <a:srgbClr val="F3A5A5"/>
    <a:srgbClr val="1A274A"/>
    <a:srgbClr val="EA5C5B"/>
    <a:srgbClr val="FFCC00"/>
    <a:srgbClr val="592A34"/>
    <a:srgbClr val="DBAFB8"/>
    <a:srgbClr val="B35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 autoAdjust="0"/>
    <p:restoredTop sz="94767" autoAdjust="0"/>
  </p:normalViewPr>
  <p:slideViewPr>
    <p:cSldViewPr>
      <p:cViewPr varScale="1">
        <p:scale>
          <a:sx n="65" d="100"/>
          <a:sy n="65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58" y="-90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30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5832648" cy="2161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736356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420934" y="1412776"/>
            <a:ext cx="3887370" cy="237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736356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7092280" y="4745270"/>
            <a:ext cx="1990476" cy="1059994"/>
          </a:xfrm>
        </p:spPr>
        <p:txBody>
          <a:bodyPr>
            <a:normAutofit fontScale="92500" lnSpcReduction="20000"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dirty="0">
                <a:solidFill>
                  <a:schemeClr val="tx1"/>
                </a:solidFill>
                <a:cs typeface="B Titr" panose="00000700000000000000" pitchFamily="2" charset="-78"/>
              </a:rPr>
              <a:t>عضو هیات علمی</a:t>
            </a:r>
          </a:p>
          <a:p>
            <a:pPr algn="ctr" rtl="1">
              <a:lnSpc>
                <a:spcPct val="150000"/>
              </a:lnSpc>
            </a:pPr>
            <a:r>
              <a:rPr lang="fa-IR" altLang="ko-KR" dirty="0">
                <a:solidFill>
                  <a:schemeClr val="tx1"/>
                </a:solidFill>
                <a:cs typeface="B Titr" panose="00000700000000000000" pitchFamily="2" charset="-78"/>
              </a:rPr>
              <a:t>مسئول امور بالینی گروه</a:t>
            </a:r>
          </a:p>
          <a:p>
            <a:pPr algn="ctr" rtl="1">
              <a:lnSpc>
                <a:spcPct val="150000"/>
              </a:lnSpc>
            </a:pPr>
            <a:r>
              <a:rPr lang="fa-IR" altLang="ko-KR" sz="1400" dirty="0">
                <a:solidFill>
                  <a:schemeClr val="tx1"/>
                </a:solidFill>
                <a:cs typeface="B Titr" panose="00000700000000000000" pitchFamily="2" charset="-78"/>
              </a:rPr>
              <a:t>مسئول اساتید مشاوردانشکده</a:t>
            </a:r>
          </a:p>
          <a:p>
            <a:pPr algn="ctr" rtl="1">
              <a:lnSpc>
                <a:spcPct val="150000"/>
              </a:lnSpc>
            </a:pPr>
            <a:endParaRPr lang="fa-IR" altLang="ko-K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7092280" y="3463570"/>
            <a:ext cx="1990475" cy="771657"/>
          </a:xfrm>
        </p:spPr>
        <p:txBody>
          <a:bodyPr>
            <a:normAutofit fontScale="90000"/>
          </a:bodyPr>
          <a:lstStyle/>
          <a:p>
            <a:pPr lvl="0" algn="ctr" defTabSz="457200" latinLnBrk="0">
              <a:spcBef>
                <a:spcPts val="0"/>
              </a:spcBef>
            </a:pPr>
            <a:br>
              <a:rPr lang="fa-IR" sz="2800" b="0" dirty="0">
                <a:solidFill>
                  <a:prstClr val="black"/>
                </a:solidFill>
                <a:ea typeface="+mn-ea"/>
                <a:cs typeface="B Titr" panose="00000700000000000000" pitchFamily="2" charset="-78"/>
              </a:rPr>
            </a:br>
            <a:r>
              <a:rPr lang="fa-IR" altLang="en-US" sz="2800" b="0" dirty="0">
                <a:solidFill>
                  <a:prstClr val="black"/>
                </a:solidFill>
                <a:cs typeface="B Titr" panose="00000700000000000000" pitchFamily="2" charset="-78"/>
              </a:rPr>
              <a:t>مریم جلالی پور</a:t>
            </a:r>
            <a:br>
              <a:rPr lang="fa-IR" altLang="en-US" sz="2800" b="0" dirty="0">
                <a:solidFill>
                  <a:prstClr val="black"/>
                </a:solidFill>
                <a:cs typeface="B Titr" panose="00000700000000000000" pitchFamily="2" charset="-78"/>
              </a:rPr>
            </a:br>
            <a:r>
              <a:rPr lang="fa-IR" altLang="en-US" sz="2800" b="0" dirty="0">
                <a:solidFill>
                  <a:prstClr val="black"/>
                </a:solidFill>
                <a:cs typeface="B Titr" panose="00000700000000000000" pitchFamily="2" charset="-78"/>
              </a:rPr>
              <a:t>مربی</a:t>
            </a:r>
            <a:endParaRPr lang="ko-KR" alt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BDDA8-956D-4B9C-9230-BB79C5293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55180"/>
              </p:ext>
            </p:extLst>
          </p:nvPr>
        </p:nvGraphicFramePr>
        <p:xfrm>
          <a:off x="195616" y="1460512"/>
          <a:ext cx="6824656" cy="39798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1935">
                  <a:extLst>
                    <a:ext uri="{9D8B030D-6E8A-4147-A177-3AD203B41FA5}">
                      <a16:colId xmlns:a16="http://schemas.microsoft.com/office/drawing/2014/main" val="3608554480"/>
                    </a:ext>
                  </a:extLst>
                </a:gridCol>
                <a:gridCol w="76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719">
                  <a:extLst>
                    <a:ext uri="{9D8B030D-6E8A-4147-A177-3AD203B41FA5}">
                      <a16:colId xmlns:a16="http://schemas.microsoft.com/office/drawing/2014/main" val="1290230847"/>
                    </a:ext>
                  </a:extLst>
                </a:gridCol>
              </a:tblGrid>
              <a:tr h="557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15 - 13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alibri Light (Body)"/>
                          <a:cs typeface="B Nazanin" panose="00000400000000000000" pitchFamily="2" charset="-78"/>
                        </a:rPr>
                        <a:t>13-12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Calibri Light (Body)"/>
                          <a:cs typeface="B Nazanin" panose="00000400000000000000" pitchFamily="2" charset="-78"/>
                        </a:rPr>
                        <a:t>12-10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10 –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روز هفته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14961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اصول توانبخشی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سالن 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ناهار و نماز</a:t>
                      </a:r>
                      <a:r>
                        <a:rPr lang="fa-I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واستراحت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کارآموزی بالینی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درمانگاه امام رضا(ع)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کارآموزی بالینی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درمانگاه امام رضا(ع)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64016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مشاوره در گفتاردرمانی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سالن 9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150000"/>
                        </a:lnSpc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ناهار و نماز</a:t>
                      </a:r>
                      <a:r>
                        <a:rPr lang="fa-I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واستراحت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Nazanin" panose="00000400000000000000" pitchFamily="2" charset="-78"/>
                        </a:rPr>
                        <a:t>اختلالات تکاملی زبان (1)</a:t>
                      </a:r>
                    </a:p>
                    <a:p>
                      <a:pPr algn="ctr" rtl="1"/>
                      <a:r>
                        <a:rPr lang="fa-IR" sz="1200" b="1" dirty="0">
                          <a:cs typeface="B Nazanin" panose="00000400000000000000" pitchFamily="2" charset="-78"/>
                        </a:rPr>
                        <a:t>سالن 2</a:t>
                      </a:r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Nazanin" panose="00000400000000000000" pitchFamily="2" charset="-78"/>
                        </a:rPr>
                        <a:t>اختلال تکاملی زبان </a:t>
                      </a:r>
                    </a:p>
                    <a:p>
                      <a:pPr algn="ctr" rtl="1"/>
                      <a:r>
                        <a:rPr lang="fa-IR" sz="1200" b="1" dirty="0">
                          <a:cs typeface="B Nazanin" panose="00000400000000000000" pitchFamily="2" charset="-78"/>
                        </a:rPr>
                        <a:t>ارشد</a:t>
                      </a:r>
                      <a:r>
                        <a:rPr lang="fa-IR" sz="1200" b="1" baseline="0" dirty="0">
                          <a:cs typeface="B Nazanin" panose="00000400000000000000" pitchFamily="2" charset="-78"/>
                        </a:rPr>
                        <a:t> 1403 - سالن 11</a:t>
                      </a:r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یکشنبه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866443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مشاوره به دانشجویان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شورای آموزشی /بالینی /پژوهشی گروه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ناهار و نماز واستراحت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Nazanin" panose="00000400000000000000" pitchFamily="2" charset="-78"/>
                        </a:rPr>
                        <a:t> اختلالات خواندن و نوشتن ارشد 1402 </a:t>
                      </a:r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Nazanin" panose="00000400000000000000" pitchFamily="2" charset="-78"/>
                        </a:rPr>
                        <a:t>مطالعه و آماده نمودن         مطالب درسی</a:t>
                      </a:r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دوشنبه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55700"/>
                  </a:ext>
                </a:extLst>
              </a:tr>
              <a:tr h="6061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کارآموزی بالینی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درمانگاه امام رضا(ع)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ناهار و نماز واستراحت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کارآموزی بالینی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درمانگاه امام رضا(ع)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کارآموزی بالینی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درمانگاه امام رضا(ع)</a:t>
                      </a:r>
                    </a:p>
                    <a:p>
                      <a:pPr marL="0" marR="0" lvl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سه 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23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جلسات فرهنگی و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فوق برنامه دانشکده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ناهارو نماز و استراحت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200" b="1" dirty="0">
                          <a:cs typeface="B Nazanin" panose="00000400000000000000" pitchFamily="2" charset="-78"/>
                        </a:rPr>
                        <a:t>رسیدگی به اموربالینی</a:t>
                      </a:r>
                      <a:r>
                        <a:rPr lang="fa-IR" sz="1200" b="1" baseline="0" dirty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200" b="1" dirty="0">
                          <a:cs typeface="B Nazanin" panose="00000400000000000000" pitchFamily="2" charset="-78"/>
                        </a:rPr>
                        <a:t> پژوهشی </a:t>
                      </a:r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200" b="1" dirty="0">
                          <a:cs typeface="B Nazanin" panose="00000400000000000000" pitchFamily="2" charset="-78"/>
                        </a:rPr>
                        <a:t>مبانی گفتاردرمانی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200" b="1" dirty="0">
                          <a:cs typeface="B Nazanin" panose="00000400000000000000" pitchFamily="2" charset="-78"/>
                        </a:rPr>
                        <a:t>سالن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چهارشنبه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3717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EDC491-F885-4194-ABA0-AA7F255AD112}"/>
              </a:ext>
            </a:extLst>
          </p:cNvPr>
          <p:cNvSpPr txBox="1"/>
          <p:nvPr/>
        </p:nvSpPr>
        <p:spPr>
          <a:xfrm>
            <a:off x="996032" y="5499229"/>
            <a:ext cx="29278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fa-IR" dirty="0">
                <a:cs typeface="B Titr" panose="00000700000000000000" pitchFamily="2" charset="-78"/>
              </a:rPr>
              <a:t>   </a:t>
            </a:r>
            <a:endParaRPr lang="en-US" dirty="0">
              <a:cs typeface="B Titr" panose="00000700000000000000" pitchFamily="2" charset="-78"/>
            </a:endParaRPr>
          </a:p>
          <a:p>
            <a:pPr algn="r" rtl="1"/>
            <a:r>
              <a:rPr lang="fa-IR" sz="1600" dirty="0">
                <a:cs typeface="B Titr" panose="00000700000000000000" pitchFamily="2" charset="-78"/>
              </a:rPr>
              <a:t>   </a:t>
            </a:r>
            <a:r>
              <a:rPr lang="fa-IR" sz="2000" dirty="0">
                <a:cs typeface="B Titr" panose="00000700000000000000" pitchFamily="2" charset="-78"/>
              </a:rPr>
              <a:t>شماره تلفن</a:t>
            </a:r>
            <a:r>
              <a:rPr lang="en-US" sz="2000" dirty="0">
                <a:cs typeface="B Titr" panose="00000700000000000000" pitchFamily="2" charset="-78"/>
              </a:rPr>
              <a:t>         </a:t>
            </a:r>
            <a:r>
              <a:rPr lang="fa-IR" sz="2000" dirty="0">
                <a:cs typeface="B Titr" panose="00000700000000000000" pitchFamily="2" charset="-78"/>
              </a:rPr>
              <a:t>32122600         </a:t>
            </a:r>
          </a:p>
          <a:p>
            <a:pPr algn="r" rtl="1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   </a:t>
            </a:r>
            <a:r>
              <a:rPr lang="fa-IR" b="1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                          </a:t>
            </a:r>
            <a:r>
              <a:rPr lang="fa-IR" b="1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داخلی </a:t>
            </a:r>
            <a:r>
              <a:rPr lang="fa-IR" b="1" dirty="0">
                <a:cs typeface="B Titr" panose="00000700000000000000" pitchFamily="2" charset="-78"/>
              </a:rPr>
              <a:t>3254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FAAB6-D932-411F-BF80-60CBBC25A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55" y="116631"/>
            <a:ext cx="1020169" cy="971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4AF6B3-6014-498B-A9A8-AC4DCA2AB0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77272"/>
            <a:ext cx="384472" cy="360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886161-2691-4D2D-B7A2-F4DB8266C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446514"/>
            <a:ext cx="384472" cy="2948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DB9317-4399-4DCE-8D95-B2DF22AC3CCD}"/>
              </a:ext>
            </a:extLst>
          </p:cNvPr>
          <p:cNvSpPr/>
          <p:nvPr/>
        </p:nvSpPr>
        <p:spPr>
          <a:xfrm>
            <a:off x="4211960" y="6135687"/>
            <a:ext cx="324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Titr" panose="00000700000000000000" pitchFamily="2" charset="-78"/>
              </a:rPr>
              <a:t>طبقه دوم اتاق شماره 307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FF57B-A20E-4695-828E-BEAE2F7299C5}"/>
              </a:ext>
            </a:extLst>
          </p:cNvPr>
          <p:cNvSpPr txBox="1"/>
          <p:nvPr/>
        </p:nvSpPr>
        <p:spPr>
          <a:xfrm>
            <a:off x="539632" y="262389"/>
            <a:ext cx="6264616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دانشکده علوم توانبخشی </a:t>
            </a:r>
          </a:p>
          <a:p>
            <a:pPr algn="ctr" rtl="1"/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نیمسال اول 1403-1404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CC9FAF0-8621-4179-AE47-33E73D305811}"/>
              </a:ext>
            </a:extLst>
          </p:cNvPr>
          <p:cNvSpPr txBox="1">
            <a:spLocks/>
          </p:cNvSpPr>
          <p:nvPr/>
        </p:nvSpPr>
        <p:spPr>
          <a:xfrm>
            <a:off x="6313330" y="1715307"/>
            <a:ext cx="28976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pPr algn="ctr"/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عکس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15" y="1214307"/>
            <a:ext cx="1778775" cy="2122803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1115616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mjalalipur@yahoo.com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10303</TotalTime>
  <Words>184</Words>
  <Application>Microsoft Office PowerPoint</Application>
  <PresentationFormat>On-screen Show (4:3)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B Titr</vt:lpstr>
      <vt:lpstr>굴림체</vt:lpstr>
      <vt:lpstr>Calibri Light</vt:lpstr>
      <vt:lpstr>Times New Roman</vt:lpstr>
      <vt:lpstr>B Nazanin</vt:lpstr>
      <vt:lpstr>Calibri</vt:lpstr>
      <vt:lpstr>Arial</vt:lpstr>
      <vt:lpstr>Calibri Light (Body)</vt:lpstr>
      <vt:lpstr>맑은 고딕</vt:lpstr>
      <vt:lpstr>Office 테마</vt:lpstr>
      <vt:lpstr> مریم جلالی پور مربی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فرحناز کرمی</cp:lastModifiedBy>
  <cp:revision>37</cp:revision>
  <cp:lastPrinted>2024-09-11T10:02:41Z</cp:lastPrinted>
  <dcterms:created xsi:type="dcterms:W3CDTF">2010-02-01T08:03:16Z</dcterms:created>
  <dcterms:modified xsi:type="dcterms:W3CDTF">2024-09-28T05:08:54Z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310765E3-2E85-4C75-8756-589063424749</vt:lpwstr>
  </property>
  <property fmtid="{D5CDD505-2E9C-101B-9397-08002B2CF9AE}" pid="3" name="ArticulatePath">
    <vt:lpwstr>even-time-table</vt:lpwstr>
  </property>
</Properties>
</file>